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6" r:id="rId2"/>
    <p:sldId id="417" r:id="rId3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339" y="9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CA8A1-11F2-4F5A-8DF0-72DBD00E2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F48DF9-EA6B-4513-A3E6-CED948BF53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EAE61-A556-48EA-9EF5-96336983C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6BE8F-4254-42D1-B5E7-B7AC5B625B92}" type="datetimeFigureOut">
              <a:rPr lang="en-PH" smtClean="0"/>
              <a:t>17/10/2022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78836-000B-4A0B-90DF-3147AA755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39B85-E385-4D5A-BD6C-65E46AD12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9B3E-8C35-41B3-96EC-CAC622C0277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54596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DC1E1-6D7B-4C92-B83D-E49F9A132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704D75-36C8-405B-9C51-C3B195FC73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734C8-4BA5-4780-9BD0-B186FE68B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6BE8F-4254-42D1-B5E7-B7AC5B625B92}" type="datetimeFigureOut">
              <a:rPr lang="en-PH" smtClean="0"/>
              <a:t>17/10/2022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3C109-21FB-40CD-BC64-F194C9F70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F20DD-C688-4614-BD26-17E368460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9B3E-8C35-41B3-96EC-CAC622C0277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3184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31468C-8FFF-437C-B1D9-D0B6CF6576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EAAC7E-E160-4ED8-8967-6E856EF58E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7BDA5-C708-46CC-8870-BB567F0D0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6BE8F-4254-42D1-B5E7-B7AC5B625B92}" type="datetimeFigureOut">
              <a:rPr lang="en-PH" smtClean="0"/>
              <a:t>17/10/2022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264B0-C612-4978-80D5-35E712178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DD0F3-DF91-4CF0-A70D-D5C324396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9B3E-8C35-41B3-96EC-CAC622C0277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394159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g object 16">
            <a:extLst>
              <a:ext uri="{FF2B5EF4-FFF2-40B4-BE49-F238E27FC236}">
                <a16:creationId xmlns:a16="http://schemas.microsoft.com/office/drawing/2014/main" id="{C5680EEC-5286-45EE-9562-BC1D060210F1}"/>
              </a:ext>
            </a:extLst>
          </p:cNvPr>
          <p:cNvSpPr>
            <a:spLocks/>
          </p:cNvSpPr>
          <p:nvPr/>
        </p:nvSpPr>
        <p:spPr bwMode="auto">
          <a:xfrm>
            <a:off x="1" y="6553200"/>
            <a:ext cx="12188825" cy="304800"/>
          </a:xfrm>
          <a:custGeom>
            <a:avLst/>
            <a:gdLst>
              <a:gd name="T0" fmla="*/ 12188952 w 12189460"/>
              <a:gd name="T1" fmla="*/ 0 h 304800"/>
              <a:gd name="T2" fmla="*/ 0 w 12189460"/>
              <a:gd name="T3" fmla="*/ 0 h 304800"/>
              <a:gd name="T4" fmla="*/ 0 w 12189460"/>
              <a:gd name="T5" fmla="*/ 304800 h 304800"/>
              <a:gd name="T6" fmla="*/ 12188952 w 12189460"/>
              <a:gd name="T7" fmla="*/ 304800 h 304800"/>
              <a:gd name="T8" fmla="*/ 12188952 w 12189460"/>
              <a:gd name="T9" fmla="*/ 0 h 304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189460" h="304800">
                <a:moveTo>
                  <a:pt x="12188952" y="0"/>
                </a:moveTo>
                <a:lnTo>
                  <a:pt x="0" y="0"/>
                </a:lnTo>
                <a:lnTo>
                  <a:pt x="0" y="304800"/>
                </a:lnTo>
                <a:lnTo>
                  <a:pt x="12188952" y="304800"/>
                </a:lnTo>
                <a:lnTo>
                  <a:pt x="12188952" y="0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altLang="en-US" sz="1800"/>
          </a:p>
        </p:txBody>
      </p:sp>
      <p:sp>
        <p:nvSpPr>
          <p:cNvPr id="6" name="bg object 17">
            <a:extLst>
              <a:ext uri="{FF2B5EF4-FFF2-40B4-BE49-F238E27FC236}">
                <a16:creationId xmlns:a16="http://schemas.microsoft.com/office/drawing/2014/main" id="{85147703-00F7-4C9F-9A9B-7609427E346C}"/>
              </a:ext>
            </a:extLst>
          </p:cNvPr>
          <p:cNvSpPr>
            <a:spLocks/>
          </p:cNvSpPr>
          <p:nvPr/>
        </p:nvSpPr>
        <p:spPr bwMode="auto">
          <a:xfrm>
            <a:off x="1" y="0"/>
            <a:ext cx="12188825" cy="914400"/>
          </a:xfrm>
          <a:custGeom>
            <a:avLst/>
            <a:gdLst>
              <a:gd name="T0" fmla="*/ 12188952 w 12189460"/>
              <a:gd name="T1" fmla="*/ 0 h 914400"/>
              <a:gd name="T2" fmla="*/ 0 w 12189460"/>
              <a:gd name="T3" fmla="*/ 0 h 914400"/>
              <a:gd name="T4" fmla="*/ 0 w 12189460"/>
              <a:gd name="T5" fmla="*/ 914400 h 914400"/>
              <a:gd name="T6" fmla="*/ 12188952 w 12189460"/>
              <a:gd name="T7" fmla="*/ 914400 h 914400"/>
              <a:gd name="T8" fmla="*/ 12188952 w 12189460"/>
              <a:gd name="T9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189460" h="914400">
                <a:moveTo>
                  <a:pt x="12188952" y="0"/>
                </a:moveTo>
                <a:lnTo>
                  <a:pt x="0" y="0"/>
                </a:lnTo>
                <a:lnTo>
                  <a:pt x="0" y="914400"/>
                </a:lnTo>
                <a:lnTo>
                  <a:pt x="12188952" y="914400"/>
                </a:lnTo>
                <a:lnTo>
                  <a:pt x="12188952" y="0"/>
                </a:lnTo>
                <a:close/>
              </a:path>
            </a:pathLst>
          </a:custGeom>
          <a:solidFill>
            <a:srgbClr val="1F487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 altLang="en-US"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1200" y="2235"/>
            <a:ext cx="10769600" cy="878840"/>
          </a:xfrm>
        </p:spPr>
        <p:txBody>
          <a:bodyPr/>
          <a:lstStyle>
            <a:lvl1pPr>
              <a:defRPr sz="2800" b="0" i="0">
                <a:solidFill>
                  <a:schemeClr val="bg1"/>
                </a:solidFill>
                <a:latin typeface="Bookman Uralic"/>
                <a:cs typeface="Bookman Ural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124509" y="1101346"/>
            <a:ext cx="2935604" cy="3966845"/>
          </a:xfrm>
          <a:prstGeom prst="rect">
            <a:avLst/>
          </a:prstGeom>
        </p:spPr>
        <p:txBody>
          <a:bodyPr/>
          <a:lstStyle>
            <a:lvl1pPr>
              <a:defRPr sz="2400" b="0" i="0">
                <a:solidFill>
                  <a:schemeClr val="tx1"/>
                </a:solidFill>
                <a:latin typeface="Bookman Uralic"/>
                <a:cs typeface="Bookman Uralic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411973" y="1780158"/>
            <a:ext cx="3051809" cy="3653790"/>
          </a:xfrm>
          <a:prstGeom prst="rect">
            <a:avLst/>
          </a:prstGeom>
        </p:spPr>
        <p:txBody>
          <a:bodyPr/>
          <a:lstStyle>
            <a:lvl1pPr>
              <a:defRPr sz="1400" b="0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/>
          </a:p>
        </p:txBody>
      </p:sp>
      <p:sp>
        <p:nvSpPr>
          <p:cNvPr id="7" name="Holder 7">
            <a:extLst>
              <a:ext uri="{FF2B5EF4-FFF2-40B4-BE49-F238E27FC236}">
                <a16:creationId xmlns:a16="http://schemas.microsoft.com/office/drawing/2014/main" id="{EA2DD96C-8677-48D9-A9D9-481701C041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E21004-E7E3-4C0B-A40C-A5D9D716C09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Holder 5">
            <a:extLst>
              <a:ext uri="{FF2B5EF4-FFF2-40B4-BE49-F238E27FC236}">
                <a16:creationId xmlns:a16="http://schemas.microsoft.com/office/drawing/2014/main" id="{B27BCE8A-B039-46FD-8808-324E1FE10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b="0" i="0">
                <a:solidFill>
                  <a:srgbClr val="FFFFFF"/>
                </a:solidFill>
                <a:latin typeface="Bookman Uralic"/>
                <a:cs typeface="Bookman Uralic"/>
              </a:defRPr>
            </a:lvl1pPr>
          </a:lstStyle>
          <a:p>
            <a:r>
              <a:t>DEPARTMENT </a:t>
            </a:r>
            <a:r>
              <a:rPr spc="0"/>
              <a:t>OF</a:t>
            </a:r>
            <a:r>
              <a:rPr spc="-20"/>
              <a:t> </a:t>
            </a:r>
            <a:r>
              <a:t>EDUCATION</a:t>
            </a:r>
          </a:p>
        </p:txBody>
      </p:sp>
      <p:sp>
        <p:nvSpPr>
          <p:cNvPr id="9" name="Holder 6">
            <a:extLst>
              <a:ext uri="{FF2B5EF4-FFF2-40B4-BE49-F238E27FC236}">
                <a16:creationId xmlns:a16="http://schemas.microsoft.com/office/drawing/2014/main" id="{F704668D-9DBC-4A74-A63B-5197AC54CBD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369DC546-59C2-4125-90A4-A3570C2C8D05}" type="datetime1">
              <a:rPr lang="en-US" altLang="en-US"/>
              <a:pPr/>
              <a:t>10/17/2022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970810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F1D00-8C40-4ACF-88D4-659CEE72D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8FB5A-6D93-4B6F-9A92-0FF3F4004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1221B-FC73-46AB-905B-E75918856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6BE8F-4254-42D1-B5E7-B7AC5B625B92}" type="datetimeFigureOut">
              <a:rPr lang="en-PH" smtClean="0"/>
              <a:t>17/10/2022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9EA41-7526-4A60-9C38-0045FDF14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682AC-0324-4584-B3C6-E57014BDD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9B3E-8C35-41B3-96EC-CAC622C0277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54165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F89B9-70E9-4583-AF1E-30B94D788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0E146-773C-4CC7-A7EA-B598E2549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28A64-5A21-4E62-9221-2E626BCA5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6BE8F-4254-42D1-B5E7-B7AC5B625B92}" type="datetimeFigureOut">
              <a:rPr lang="en-PH" smtClean="0"/>
              <a:t>17/10/2022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7DE39-D22A-40CD-9DFB-2F024F82B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1E7BA-AEB4-4C37-A93D-C63A1FCF3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9B3E-8C35-41B3-96EC-CAC622C0277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263621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76D44-962B-49D7-9735-212B65E4A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9F7C9-ECFB-4056-98F5-7F63096526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59FC29-D7A8-420D-A672-E7033C516A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571B81-9DC1-4228-BA1E-494165797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6BE8F-4254-42D1-B5E7-B7AC5B625B92}" type="datetimeFigureOut">
              <a:rPr lang="en-PH" smtClean="0"/>
              <a:t>17/10/2022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A5BCC8-4BFA-4407-9590-5BFBB0572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51C683-FB8C-48A7-A5E6-56EDF65A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9B3E-8C35-41B3-96EC-CAC622C0277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9464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58A22-F95C-4A48-8671-AF4020C8C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B1245-8C9C-4B08-B8FD-5CCE505C4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F2701-6C1A-4A45-9E65-BD611E6CAA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8D49FB-F358-48E4-8FD7-BE42141AF8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F1CEB6-078A-4330-B5A9-790E1FFFCF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409251-E3EF-48DD-B4E9-44EA7EE57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6BE8F-4254-42D1-B5E7-B7AC5B625B92}" type="datetimeFigureOut">
              <a:rPr lang="en-PH" smtClean="0"/>
              <a:t>17/10/2022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C9914B-14FA-4BA1-A81D-766B7A5C9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41E339-DC3E-4C5F-983D-B69961782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9B3E-8C35-41B3-96EC-CAC622C0277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40504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11A1D-17B3-45A9-BD17-166EC2B8F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F70CB9-5565-49A1-8AE0-B74FEDE1A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6BE8F-4254-42D1-B5E7-B7AC5B625B92}" type="datetimeFigureOut">
              <a:rPr lang="en-PH" smtClean="0"/>
              <a:t>17/10/2022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AF5FDB-5FA2-401E-81E1-8AB35A874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7AD13E-8B75-44EF-8C98-07402A750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9B3E-8C35-41B3-96EC-CAC622C0277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418197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2BDE4-24FF-4792-B93B-661EA2668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6BE8F-4254-42D1-B5E7-B7AC5B625B92}" type="datetimeFigureOut">
              <a:rPr lang="en-PH" smtClean="0"/>
              <a:t>17/10/2022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FC9C65-1962-45ED-AE5C-5E828F5C2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7B483-368B-4900-8A5F-836D5BF47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9B3E-8C35-41B3-96EC-CAC622C0277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58950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B3997-662F-4027-AAAB-1745B9F6E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5C998-6593-432E-8650-A75A87B39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34E1F9-58ED-4280-82A3-9BCFD3453F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72821-5BFF-46C3-89DF-CA83AE090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6BE8F-4254-42D1-B5E7-B7AC5B625B92}" type="datetimeFigureOut">
              <a:rPr lang="en-PH" smtClean="0"/>
              <a:t>17/10/2022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5D0BDA-6393-49ED-A15F-5B2309327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0FA925-DCCF-43AA-A404-32C0CD748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9B3E-8C35-41B3-96EC-CAC622C0277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93731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44CD3-1E66-4852-9141-CC39BE1A5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B946EF-3901-469A-9428-86063075BF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CFB9B-E431-4445-8098-436F368BC6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81AA83-EF91-4B01-A5A9-85BE5BEEE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6BE8F-4254-42D1-B5E7-B7AC5B625B92}" type="datetimeFigureOut">
              <a:rPr lang="en-PH" smtClean="0"/>
              <a:t>17/10/2022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3F9A1-5C71-4F5E-8698-BA3AEDCB0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220595-0A14-4DFA-8221-3D74FB46D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A9B3E-8C35-41B3-96EC-CAC622C0277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73640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45D562-5CA4-43BC-88C8-5510B2B8C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169A2F-8B4B-4E52-ADDE-694055E20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B67B6-FEE4-4CDC-942C-EB0E5A0DD2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6BE8F-4254-42D1-B5E7-B7AC5B625B92}" type="datetimeFigureOut">
              <a:rPr lang="en-PH" smtClean="0"/>
              <a:t>17/10/2022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D1454-1410-4CB3-8CCA-4435932A7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2D785-4F71-43B7-BC0D-E23E361426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A9B3E-8C35-41B3-96EC-CAC622C02771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0561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picture containing text&#10;&#10;Description automatically generated">
            <a:extLst>
              <a:ext uri="{FF2B5EF4-FFF2-40B4-BE49-F238E27FC236}">
                <a16:creationId xmlns:a16="http://schemas.microsoft.com/office/drawing/2014/main" id="{EC6E0E00-DF88-BF24-9927-B57170A455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7800"/>
            <a:ext cx="12192000" cy="65024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1CEB94B0-C655-5232-D236-B95B193A33D6}"/>
              </a:ext>
            </a:extLst>
          </p:cNvPr>
          <p:cNvSpPr/>
          <p:nvPr/>
        </p:nvSpPr>
        <p:spPr>
          <a:xfrm>
            <a:off x="-1" y="1660683"/>
            <a:ext cx="2442752" cy="21972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12000" b="1" baseline="30000" dirty="0">
                <a:solidFill>
                  <a:srgbClr val="002060"/>
                </a:solidFill>
                <a:latin typeface="Baguet Script" panose="00000500000000000000" pitchFamily="2" charset="0"/>
              </a:rPr>
              <a:t>5th</a:t>
            </a:r>
            <a:r>
              <a:rPr lang="en-US" sz="12000" b="1" dirty="0">
                <a:solidFill>
                  <a:srgbClr val="002060"/>
                </a:solidFill>
                <a:latin typeface="Baguet Script" panose="00000500000000000000" pitchFamily="2" charset="0"/>
              </a:rPr>
              <a:t> </a:t>
            </a:r>
            <a:endParaRPr lang="en-US" sz="6000" b="1" dirty="0">
              <a:solidFill>
                <a:srgbClr val="002060"/>
              </a:solidFill>
              <a:latin typeface="Baguet Script" panose="00000500000000000000" pitchFamily="2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8D7AA63-5525-A708-D7BE-272CFC1C881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62" y="301010"/>
            <a:ext cx="6321540" cy="94706"/>
          </a:xfrm>
          <a:prstGeom prst="rect">
            <a:avLst/>
          </a:prstGeom>
          <a:noFill/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28DC7BE-8B10-3556-782E-6C43AD709F1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2597" y="1880200"/>
            <a:ext cx="6321540" cy="94707"/>
          </a:xfrm>
          <a:prstGeom prst="rect">
            <a:avLst/>
          </a:prstGeom>
          <a:noFill/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6D2CA549-24DB-B449-33A4-083DA5AB7A1B}"/>
              </a:ext>
            </a:extLst>
          </p:cNvPr>
          <p:cNvSpPr/>
          <p:nvPr/>
        </p:nvSpPr>
        <p:spPr>
          <a:xfrm>
            <a:off x="1773406" y="3030126"/>
            <a:ext cx="8645187" cy="1015663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 Rounded MT Bold" panose="020F0704030504030204" pitchFamily="34" charset="0"/>
              </a:rPr>
              <a:t>(Title)</a:t>
            </a:r>
          </a:p>
        </p:txBody>
      </p:sp>
      <p:sp>
        <p:nvSpPr>
          <p:cNvPr id="22" name="object 2">
            <a:extLst>
              <a:ext uri="{FF2B5EF4-FFF2-40B4-BE49-F238E27FC236}">
                <a16:creationId xmlns:a16="http://schemas.microsoft.com/office/drawing/2014/main" id="{3775D235-3BBE-7412-6B4B-9E46ACAAF297}"/>
              </a:ext>
            </a:extLst>
          </p:cNvPr>
          <p:cNvSpPr txBox="1"/>
          <p:nvPr/>
        </p:nvSpPr>
        <p:spPr>
          <a:xfrm>
            <a:off x="7962642" y="5845395"/>
            <a:ext cx="4740989" cy="3206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lIns="0" tIns="12700" rIns="0" bIns="0">
            <a:spAutoFit/>
          </a:bodyPr>
          <a:lstStyle>
            <a:lvl1pPr marL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ts val="100"/>
              </a:spcBef>
            </a:pPr>
            <a:r>
              <a:rPr lang="en-US" altLang="en-US" sz="2000" b="1" dirty="0">
                <a:solidFill>
                  <a:srgbClr val="002060"/>
                </a:solidFill>
                <a:latin typeface="Bookman Uralic" charset="0"/>
                <a:cs typeface="Bookman Uralic" charset="0"/>
              </a:rPr>
              <a:t>DEPARTMENT OF EDUCATION</a:t>
            </a: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4A5917CB-4424-8976-2A62-0DBADC6903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67166" y="4232171"/>
            <a:ext cx="4892495" cy="1045511"/>
          </a:xfrm>
          <a:ln cap="flat" algn="ctr">
            <a:round/>
            <a:headEnd type="none" w="med" len="med"/>
            <a:tailEnd type="none" w="med" len="med"/>
          </a:ln>
        </p:spPr>
        <p:txBody>
          <a:bodyPr vert="horz" lIns="121920" tIns="12700" rIns="121920" bIns="60960" rtlCol="0" anchor="ctr">
            <a:noAutofit/>
          </a:bodyPr>
          <a:lstStyle/>
          <a:p>
            <a:pPr algn="ctr"/>
            <a:r>
              <a:rPr lang="en-PH" sz="35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(Name of Division)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1FF262F-3750-FAC0-F9BB-7D3F5F45EC66}"/>
              </a:ext>
            </a:extLst>
          </p:cNvPr>
          <p:cNvSpPr txBox="1"/>
          <p:nvPr/>
        </p:nvSpPr>
        <p:spPr>
          <a:xfrm>
            <a:off x="8553980" y="5359364"/>
            <a:ext cx="1967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 "/>
              </a:rPr>
              <a:t>October 20, 2022</a:t>
            </a:r>
          </a:p>
          <a:p>
            <a:endParaRPr lang="en-US" dirty="0"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17735905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1CB9D35E-ABE5-45B3-A420-2134C7CA8D0B}"/>
              </a:ext>
            </a:extLst>
          </p:cNvPr>
          <p:cNvSpPr txBox="1"/>
          <p:nvPr/>
        </p:nvSpPr>
        <p:spPr>
          <a:xfrm>
            <a:off x="4903788" y="6596064"/>
            <a:ext cx="2382837" cy="19749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12700" rIns="0" bIns="0">
            <a:spAutoFit/>
          </a:bodyPr>
          <a:lstStyle>
            <a:lvl1pPr marL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ts val="100"/>
              </a:spcBef>
            </a:pPr>
            <a:r>
              <a:rPr lang="en-US" altLang="en-US" sz="1200" dirty="0">
                <a:solidFill>
                  <a:srgbClr val="FFFFFF"/>
                </a:solidFill>
                <a:latin typeface="Bookman Uralic" charset="0"/>
                <a:cs typeface="Bookman Uralic" charset="0"/>
              </a:rPr>
              <a:t>DEPARTMENT OF EDUCATION</a:t>
            </a:r>
            <a:endParaRPr lang="en-US" altLang="en-US" sz="1200" dirty="0">
              <a:latin typeface="Bookman Uralic" charset="0"/>
              <a:cs typeface="Bookman Uralic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F2520C60-3F94-4D6D-876C-956AA1AA449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6612" y="149225"/>
            <a:ext cx="11178075" cy="574675"/>
          </a:xfrm>
          <a:ln cap="flat" algn="ctr">
            <a:round/>
            <a:headEnd type="none" w="med" len="med"/>
            <a:tailEnd type="none" w="med" len="med"/>
          </a:ln>
        </p:spPr>
        <p:txBody>
          <a:bodyPr vert="horz" lIns="121920" tIns="12700" rIns="121920" bIns="60960" rtlCol="0" anchor="ctr">
            <a:normAutofit/>
          </a:bodyPr>
          <a:lstStyle/>
          <a:p>
            <a:pPr algn="ctr">
              <a:spcBef>
                <a:spcPts val="100"/>
              </a:spcBef>
            </a:pPr>
            <a:r>
              <a:rPr lang="en-US" altLang="en-US" sz="3600" b="1" dirty="0">
                <a:solidFill>
                  <a:srgbClr val="FFFFFF"/>
                </a:solidFill>
                <a:latin typeface="Arial Rounded MT Bold" panose="020F0704030504030204" pitchFamily="34" charset="0"/>
                <a:cs typeface="Bookman Uralic" charset="0"/>
              </a:rPr>
              <a:t>TITLE</a:t>
            </a:r>
            <a:endParaRPr lang="en-US" altLang="en-US" sz="3600" b="1" dirty="0">
              <a:latin typeface="Arial Rounded MT Bold" panose="020F0704030504030204" pitchFamily="34" charset="0"/>
              <a:cs typeface="Bookman Uralic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C61B61B-4C0C-4C05-95F8-7A8489CF98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7267" y="1236326"/>
            <a:ext cx="11029599" cy="51980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PH" sz="3500" b="1" dirty="0">
                <a:latin typeface="Arial "/>
                <a:ea typeface="Tahoma" panose="020B0604030504040204" pitchFamily="34" charset="0"/>
                <a:cs typeface="Tahoma" panose="020B0604030504040204" pitchFamily="34" charset="0"/>
              </a:rPr>
              <a:t>Content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5E5157-85D8-4E66-8EFF-3659EA5B60F7}"/>
              </a:ext>
            </a:extLst>
          </p:cNvPr>
          <p:cNvSpPr txBox="1"/>
          <p:nvPr/>
        </p:nvSpPr>
        <p:spPr>
          <a:xfrm>
            <a:off x="807265" y="2058448"/>
            <a:ext cx="55396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Note: </a:t>
            </a:r>
          </a:p>
          <a:p>
            <a:r>
              <a:rPr lang="en-US" dirty="0"/>
              <a:t>Font: Arial or Tahoma for the content is suggested</a:t>
            </a:r>
          </a:p>
          <a:p>
            <a:r>
              <a:rPr lang="en-US" dirty="0"/>
              <a:t>Font Size: 25 and above </a:t>
            </a:r>
          </a:p>
          <a:p>
            <a:r>
              <a:rPr lang="en-US" dirty="0"/>
              <a:t>With 8-10 liners only for clarity</a:t>
            </a:r>
          </a:p>
          <a:p>
            <a:r>
              <a:rPr lang="en-US" dirty="0"/>
              <a:t>(Maximum of 10 MINUTES presentation)</a:t>
            </a:r>
          </a:p>
        </p:txBody>
      </p:sp>
      <p:pic>
        <p:nvPicPr>
          <p:cNvPr id="12" name="Picture 2" descr="DepEd Logo [Department of Education Philippines] | Education logo,  Department of education logo, Education">
            <a:extLst>
              <a:ext uri="{FF2B5EF4-FFF2-40B4-BE49-F238E27FC236}">
                <a16:creationId xmlns:a16="http://schemas.microsoft.com/office/drawing/2014/main" id="{809D6C30-9C09-47BF-8081-2C539260C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341" y="6556243"/>
            <a:ext cx="635167" cy="323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Deped launches &quot;Sulong Edukalidad&quot; as battlecry moving forward - Deped  Tambayan">
            <a:extLst>
              <a:ext uri="{FF2B5EF4-FFF2-40B4-BE49-F238E27FC236}">
                <a16:creationId xmlns:a16="http://schemas.microsoft.com/office/drawing/2014/main" id="{44E635C8-85A6-4388-A039-D164A9814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47"/>
            <a:ext cx="996710" cy="9063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Picture 4" descr="Image result for deped cordillera logo png">
            <a:extLst>
              <a:ext uri="{FF2B5EF4-FFF2-40B4-BE49-F238E27FC236}">
                <a16:creationId xmlns:a16="http://schemas.microsoft.com/office/drawing/2014/main" id="{4F7A5D3F-3BFF-4649-A611-42FF6DB8A4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78363" b="-15779"/>
          <a:stretch/>
        </p:blipFill>
        <p:spPr bwMode="auto">
          <a:xfrm>
            <a:off x="11224885" y="6544338"/>
            <a:ext cx="298651" cy="370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87072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373</TotalTime>
  <Words>52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</vt:lpstr>
      <vt:lpstr>Arial Rounded MT Bold</vt:lpstr>
      <vt:lpstr>Baguet Script</vt:lpstr>
      <vt:lpstr>Bookman Uralic</vt:lpstr>
      <vt:lpstr>Calibri</vt:lpstr>
      <vt:lpstr>Calibri Light</vt:lpstr>
      <vt:lpstr>Office Theme</vt:lpstr>
      <vt:lpstr>(Name of Division)</vt:lpstr>
      <vt:lpstr>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</dc:title>
  <dc:creator>Manilyn Botilas</dc:creator>
  <cp:lastModifiedBy>Manilyn Botilas</cp:lastModifiedBy>
  <cp:revision>35</cp:revision>
  <cp:lastPrinted>2021-02-03T23:43:59Z</cp:lastPrinted>
  <dcterms:created xsi:type="dcterms:W3CDTF">2021-02-02T22:29:56Z</dcterms:created>
  <dcterms:modified xsi:type="dcterms:W3CDTF">2022-10-17T06:57:32Z</dcterms:modified>
</cp:coreProperties>
</file>